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4"/>
  </p:sldMasterIdLst>
  <p:notesMasterIdLst>
    <p:notesMasterId r:id="rId6"/>
  </p:notesMasterIdLst>
  <p:sldIdLst>
    <p:sldId id="256" r:id="rId5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408AB-FEDD-4C4B-BE46-1E2538099528}" v="32" dt="2020-02-20T19:14:27.49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7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well, Erica" userId="dc344d7c-25f3-46b5-a0ac-25771b9f05e0" providerId="ADAL" clId="{6B9408AB-FEDD-4C4B-BE46-1E2538099528}"/>
    <pc:docChg chg="undo custSel addSld delSld modSld">
      <pc:chgData name="Colwell, Erica" userId="dc344d7c-25f3-46b5-a0ac-25771b9f05e0" providerId="ADAL" clId="{6B9408AB-FEDD-4C4B-BE46-1E2538099528}" dt="2020-02-20T19:14:44.777" v="400" actId="403"/>
      <pc:docMkLst>
        <pc:docMk/>
      </pc:docMkLst>
      <pc:sldChg chg="addSp delSp modSp modTransition">
        <pc:chgData name="Colwell, Erica" userId="dc344d7c-25f3-46b5-a0ac-25771b9f05e0" providerId="ADAL" clId="{6B9408AB-FEDD-4C4B-BE46-1E2538099528}" dt="2020-02-20T19:14:44.777" v="400" actId="403"/>
        <pc:sldMkLst>
          <pc:docMk/>
          <pc:sldMk cId="0" sldId="256"/>
        </pc:sldMkLst>
        <pc:spChg chg="add mod">
          <ac:chgData name="Colwell, Erica" userId="dc344d7c-25f3-46b5-a0ac-25771b9f05e0" providerId="ADAL" clId="{6B9408AB-FEDD-4C4B-BE46-1E2538099528}" dt="2020-02-13T16:29:27.691" v="325" actId="113"/>
          <ac:spMkLst>
            <pc:docMk/>
            <pc:sldMk cId="0" sldId="256"/>
            <ac:spMk id="2" creationId="{C888DAF2-ABFD-49CA-815D-796CFBE23219}"/>
          </ac:spMkLst>
        </pc:spChg>
        <pc:spChg chg="mod">
          <ac:chgData name="Colwell, Erica" userId="dc344d7c-25f3-46b5-a0ac-25771b9f05e0" providerId="ADAL" clId="{6B9408AB-FEDD-4C4B-BE46-1E2538099528}" dt="2020-02-13T16:25:41.852" v="292" actId="2711"/>
          <ac:spMkLst>
            <pc:docMk/>
            <pc:sldMk cId="0" sldId="256"/>
            <ac:spMk id="119" creationId="{00000000-0000-0000-0000-000000000000}"/>
          </ac:spMkLst>
        </pc:spChg>
        <pc:spChg chg="mod">
          <ac:chgData name="Colwell, Erica" userId="dc344d7c-25f3-46b5-a0ac-25771b9f05e0" providerId="ADAL" clId="{6B9408AB-FEDD-4C4B-BE46-1E2538099528}" dt="2020-02-20T19:14:44.777" v="400" actId="403"/>
          <ac:spMkLst>
            <pc:docMk/>
            <pc:sldMk cId="0" sldId="256"/>
            <ac:spMk id="120" creationId="{00000000-0000-0000-0000-000000000000}"/>
          </ac:spMkLst>
        </pc:spChg>
        <pc:spChg chg="del mod">
          <ac:chgData name="Colwell, Erica" userId="dc344d7c-25f3-46b5-a0ac-25771b9f05e0" providerId="ADAL" clId="{6B9408AB-FEDD-4C4B-BE46-1E2538099528}" dt="2020-02-13T16:19:07.694" v="54" actId="478"/>
          <ac:spMkLst>
            <pc:docMk/>
            <pc:sldMk cId="0" sldId="256"/>
            <ac:spMk id="121" creationId="{00000000-0000-0000-0000-000000000000}"/>
          </ac:spMkLst>
        </pc:spChg>
        <pc:spChg chg="mod">
          <ac:chgData name="Colwell, Erica" userId="dc344d7c-25f3-46b5-a0ac-25771b9f05e0" providerId="ADAL" clId="{6B9408AB-FEDD-4C4B-BE46-1E2538099528}" dt="2020-02-13T16:19:37.185" v="75"/>
          <ac:spMkLst>
            <pc:docMk/>
            <pc:sldMk cId="0" sldId="256"/>
            <ac:spMk id="122" creationId="{00000000-0000-0000-0000-000000000000}"/>
          </ac:spMkLst>
        </pc:spChg>
        <pc:spChg chg="del mod">
          <ac:chgData name="Colwell, Erica" userId="dc344d7c-25f3-46b5-a0ac-25771b9f05e0" providerId="ADAL" clId="{6B9408AB-FEDD-4C4B-BE46-1E2538099528}" dt="2020-02-13T16:19:25.710" v="65" actId="478"/>
          <ac:spMkLst>
            <pc:docMk/>
            <pc:sldMk cId="0" sldId="256"/>
            <ac:spMk id="123" creationId="{00000000-0000-0000-0000-000000000000}"/>
          </ac:spMkLst>
        </pc:spChg>
        <pc:spChg chg="del mod">
          <ac:chgData name="Colwell, Erica" userId="dc344d7c-25f3-46b5-a0ac-25771b9f05e0" providerId="ADAL" clId="{6B9408AB-FEDD-4C4B-BE46-1E2538099528}" dt="2020-02-13T16:19:32.533" v="71" actId="478"/>
          <ac:spMkLst>
            <pc:docMk/>
            <pc:sldMk cId="0" sldId="256"/>
            <ac:spMk id="124" creationId="{00000000-0000-0000-0000-000000000000}"/>
          </ac:spMkLst>
        </pc:spChg>
        <pc:spChg chg="del mod">
          <ac:chgData name="Colwell, Erica" userId="dc344d7c-25f3-46b5-a0ac-25771b9f05e0" providerId="ADAL" clId="{6B9408AB-FEDD-4C4B-BE46-1E2538099528}" dt="2020-02-13T16:19:57.294" v="95" actId="478"/>
          <ac:spMkLst>
            <pc:docMk/>
            <pc:sldMk cId="0" sldId="256"/>
            <ac:spMk id="125" creationId="{00000000-0000-0000-0000-000000000000}"/>
          </ac:spMkLst>
        </pc:spChg>
        <pc:spChg chg="mod">
          <ac:chgData name="Colwell, Erica" userId="dc344d7c-25f3-46b5-a0ac-25771b9f05e0" providerId="ADAL" clId="{6B9408AB-FEDD-4C4B-BE46-1E2538099528}" dt="2020-02-13T16:19:47.396" v="87" actId="27636"/>
          <ac:spMkLst>
            <pc:docMk/>
            <pc:sldMk cId="0" sldId="256"/>
            <ac:spMk id="126" creationId="{00000000-0000-0000-0000-000000000000}"/>
          </ac:spMkLst>
        </pc:spChg>
        <pc:spChg chg="mod">
          <ac:chgData name="Colwell, Erica" userId="dc344d7c-25f3-46b5-a0ac-25771b9f05e0" providerId="ADAL" clId="{6B9408AB-FEDD-4C4B-BE46-1E2538099528}" dt="2020-02-13T16:20:00.071" v="97" actId="27636"/>
          <ac:spMkLst>
            <pc:docMk/>
            <pc:sldMk cId="0" sldId="256"/>
            <ac:spMk id="127" creationId="{00000000-0000-0000-0000-000000000000}"/>
          </ac:spMkLst>
        </pc:spChg>
      </pc:sldChg>
      <pc:sldChg chg="addSp add del">
        <pc:chgData name="Colwell, Erica" userId="dc344d7c-25f3-46b5-a0ac-25771b9f05e0" providerId="ADAL" clId="{6B9408AB-FEDD-4C4B-BE46-1E2538099528}" dt="2020-02-13T16:20:09.648" v="105" actId="2696"/>
        <pc:sldMkLst>
          <pc:docMk/>
          <pc:sldMk cId="239253079" sldId="257"/>
        </pc:sldMkLst>
        <pc:spChg chg="add">
          <ac:chgData name="Colwell, Erica" userId="dc344d7c-25f3-46b5-a0ac-25771b9f05e0" providerId="ADAL" clId="{6B9408AB-FEDD-4C4B-BE46-1E2538099528}" dt="2020-02-13T16:19:49.164" v="90"/>
          <ac:spMkLst>
            <pc:docMk/>
            <pc:sldMk cId="239253079" sldId="257"/>
            <ac:spMk id="4" creationId="{CD67B4E6-1BFA-44BD-AB4C-6E4C03E8FDE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1" y="-12043"/>
            <a:ext cx="13041499" cy="977768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1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6351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87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152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5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48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1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7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6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6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5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1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7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1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5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1500" cy="977768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5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iq.harvard.edu/bootstrap2020/" TargetMode="External"/><Relationship Id="rId2" Type="http://schemas.openxmlformats.org/officeDocument/2006/relationships/hyperlink" Target="mailto:bootstrap2020@fas.harvard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ootstrap School 2020"/>
          <p:cNvSpPr txBox="1">
            <a:spLocks noGrp="1"/>
          </p:cNvSpPr>
          <p:nvPr>
            <p:ph type="ctrTitle"/>
          </p:nvPr>
        </p:nvSpPr>
        <p:spPr>
          <a:xfrm>
            <a:off x="2197100" y="467549"/>
            <a:ext cx="6680200" cy="701688"/>
          </a:xfrm>
          <a:prstGeom prst="rect">
            <a:avLst/>
          </a:prstGeom>
        </p:spPr>
        <p:txBody>
          <a:bodyPr>
            <a:noAutofit/>
          </a:bodyPr>
          <a:lstStyle>
            <a:lvl1pPr defTabSz="566674">
              <a:defRPr sz="3395" b="1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4500" dirty="0">
                <a:solidFill>
                  <a:srgbClr val="FAB404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haroni" panose="020B0604020202020204" pitchFamily="2" charset="-79"/>
              </a:rPr>
              <a:t>Bootstrap School 2020</a:t>
            </a:r>
          </a:p>
        </p:txBody>
      </p:sp>
      <p:sp>
        <p:nvSpPr>
          <p:cNvPr id="120" name="Harvard University, June 8-12"/>
          <p:cNvSpPr txBox="1">
            <a:spLocks noGrp="1"/>
          </p:cNvSpPr>
          <p:nvPr>
            <p:ph type="subTitle" idx="1"/>
          </p:nvPr>
        </p:nvSpPr>
        <p:spPr>
          <a:xfrm>
            <a:off x="838201" y="1979546"/>
            <a:ext cx="10083799" cy="777405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>
              <a:defRPr sz="2500"/>
            </a:lvl1pPr>
          </a:lstStyle>
          <a:p>
            <a:pPr algn="l"/>
            <a:endParaRPr lang="en-US" sz="29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l"/>
            <a:r>
              <a:rPr lang="en-US" sz="2900" b="1" dirty="0">
                <a:solidFill>
                  <a:schemeClr val="tx1"/>
                </a:solidFill>
                <a:latin typeface="Avenir Next LT Pro" panose="020B0504020202020204" pitchFamily="34" charset="0"/>
                <a:ea typeface="Segoe UI Black" panose="020B0A02040204020203" pitchFamily="34" charset="0"/>
              </a:rPr>
              <a:t>Topics</a:t>
            </a:r>
            <a:r>
              <a:rPr lang="en-US" sz="2900" dirty="0">
                <a:solidFill>
                  <a:schemeClr val="tx1"/>
                </a:solidFill>
                <a:latin typeface="Avenir Next LT Pro" panose="020B0504020202020204" pitchFamily="34" charset="0"/>
              </a:rPr>
              <a:t>: Introduction to conformal blocks and linear programming, Lorentzian and analytic bootstrap, S-matrix bootstrap, superconformal bootstrap, entanglement and scrambling in quantum many-body systems and black holes.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l"/>
            <a:r>
              <a:rPr lang="en-US" sz="29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Organizers: </a:t>
            </a:r>
            <a:r>
              <a:rPr lang="en-US" sz="2900" dirty="0">
                <a:solidFill>
                  <a:schemeClr val="tx1"/>
                </a:solidFill>
                <a:latin typeface="Avenir Next LT Pro" panose="020B0504020202020204" pitchFamily="34" charset="0"/>
              </a:rPr>
              <a:t>Liam Fitzpatrick (Boston U), Emanuel Katz (Boston U), Xi Yin (Harvard)</a:t>
            </a:r>
          </a:p>
          <a:p>
            <a:pPr algn="l"/>
            <a:r>
              <a:rPr lang="en-US" sz="29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Administrative Organizer: </a:t>
            </a:r>
            <a:r>
              <a:rPr lang="en-US" sz="2900" dirty="0">
                <a:solidFill>
                  <a:schemeClr val="tx1"/>
                </a:solidFill>
                <a:latin typeface="Avenir Next LT Pro" panose="020B0504020202020204" pitchFamily="34" charset="0"/>
              </a:rPr>
              <a:t>Erica Colwell (Harvard</a:t>
            </a:r>
            <a:r>
              <a:rPr lang="en-US" sz="2900">
                <a:solidFill>
                  <a:schemeClr val="tx1"/>
                </a:solidFill>
                <a:latin typeface="Avenir Next LT Pro" panose="020B0504020202020204" pitchFamily="34" charset="0"/>
              </a:rPr>
              <a:t>) </a:t>
            </a:r>
            <a:r>
              <a:rPr lang="en-US" sz="2900">
                <a:solidFill>
                  <a:srgbClr val="0070C0"/>
                </a:solidFill>
                <a:latin typeface="Avenir Next LT Pro" panose="020B05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bootstrap2020@fas.harvard.edu</a:t>
            </a:r>
            <a:endParaRPr lang="en-US" sz="2900">
              <a:solidFill>
                <a:srgbClr val="0070C0"/>
              </a:solidFill>
              <a:latin typeface="Avenir Next LT Pro" panose="020B0504020202020204" pitchFamily="34" charset="0"/>
            </a:endParaRPr>
          </a:p>
          <a:p>
            <a:pPr algn="l"/>
            <a:endParaRPr lang="en-US" sz="1600" dirty="0">
              <a:solidFill>
                <a:srgbClr val="0070C0"/>
              </a:solidFill>
              <a:latin typeface="Avenir Next LT Pro" panose="020B0504020202020204" pitchFamily="34" charset="0"/>
            </a:endParaRPr>
          </a:p>
          <a:p>
            <a:pPr algn="l"/>
            <a:r>
              <a:rPr lang="en-US" sz="3800">
                <a:solidFill>
                  <a:schemeClr val="tx1"/>
                </a:solidFill>
                <a:latin typeface="Aharoni" panose="02010803020104030203" pitchFamily="2" charset="-79"/>
                <a:ea typeface="Segoe UI Black" panose="020B0A02040204020203" pitchFamily="34" charset="0"/>
                <a:cs typeface="Aharoni" panose="02010803020104030203" pitchFamily="2" charset="-79"/>
              </a:rPr>
              <a:t>Lecturers</a:t>
            </a:r>
            <a:r>
              <a:rPr lang="en-US" sz="3800" dirty="0">
                <a:solidFill>
                  <a:schemeClr val="tx1"/>
                </a:solidFill>
                <a:latin typeface="Aharoni" panose="02010803020104030203" pitchFamily="2" charset="-79"/>
                <a:ea typeface="Segoe UI Black" panose="020B0A02040204020203" pitchFamily="34" charset="0"/>
                <a:cs typeface="Aharoni" panose="02010803020104030203" pitchFamily="2" charset="-79"/>
              </a:rPr>
              <a:t>: Simon Caron-</a:t>
            </a:r>
            <a:r>
              <a:rPr lang="en-US" sz="3800" dirty="0" err="1">
                <a:solidFill>
                  <a:schemeClr val="tx1"/>
                </a:solidFill>
                <a:latin typeface="Aharoni" panose="02010803020104030203" pitchFamily="2" charset="-79"/>
                <a:ea typeface="Segoe UI Black" panose="020B0A02040204020203" pitchFamily="34" charset="0"/>
                <a:cs typeface="Aharoni" panose="02010803020104030203" pitchFamily="2" charset="-79"/>
              </a:rPr>
              <a:t>Huot</a:t>
            </a:r>
            <a:r>
              <a:rPr lang="en-US" sz="3800" dirty="0">
                <a:solidFill>
                  <a:schemeClr val="tx1"/>
                </a:solidFill>
                <a:latin typeface="Aharoni" panose="02010803020104030203" pitchFamily="2" charset="-79"/>
                <a:ea typeface="Segoe UI Black" panose="020B0A02040204020203" pitchFamily="34" charset="0"/>
                <a:cs typeface="Aharoni" panose="02010803020104030203" pitchFamily="2" charset="-79"/>
              </a:rPr>
              <a:t> (McGill), Petr Kravchuk (IAS), Hong Liu (MIT), Silviu Pufu (Princeton), Pedro Vieira (Perimeter &amp; ICTP-SAIFR)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venir Next LT Pro" panose="020B0504020202020204" pitchFamily="34" charset="0"/>
              <a:ea typeface="Segoe UI Black" panose="020B0A02040204020203" pitchFamily="34" charset="0"/>
            </a:endParaRPr>
          </a:p>
          <a:p>
            <a:pPr algn="l"/>
            <a:r>
              <a:rPr lang="en-US" sz="29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Supported by: </a:t>
            </a:r>
            <a:r>
              <a:rPr lang="en-US" sz="2900" dirty="0">
                <a:solidFill>
                  <a:schemeClr val="tx1"/>
                </a:solidFill>
                <a:latin typeface="Avenir Next LT Pro" panose="020B0504020202020204" pitchFamily="34" charset="0"/>
              </a:rPr>
              <a:t>Harvard University, Physics Department and Center for Mathematical Sciences and Applications, and Boston University.</a:t>
            </a:r>
          </a:p>
          <a:p>
            <a:pPr algn="l"/>
            <a:endParaRPr lang="en-US" sz="29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l"/>
            <a:r>
              <a:rPr lang="en-US" sz="29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Location: </a:t>
            </a:r>
            <a:r>
              <a:rPr lang="en-US" sz="2900" dirty="0">
                <a:solidFill>
                  <a:schemeClr val="tx1"/>
                </a:solidFill>
                <a:latin typeface="Avenir Next LT Pro" panose="020B0504020202020204" pitchFamily="34" charset="0"/>
              </a:rPr>
              <a:t>The 2020 Bootstrap school will be held in the Physics Department at Harvard University. Accommodations for participants will be provided at Myles Standish Hall at Boston University.</a:t>
            </a:r>
          </a:p>
          <a:p>
            <a:pPr algn="l"/>
            <a:endParaRPr lang="en-US" sz="29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l"/>
            <a:r>
              <a:rPr lang="en-US" sz="2900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Applications: </a:t>
            </a:r>
            <a:r>
              <a:rPr lang="en-US" sz="2900" dirty="0">
                <a:solidFill>
                  <a:schemeClr val="tx1"/>
                </a:solidFill>
                <a:latin typeface="Avenir Next LT Pro" panose="020B0504020202020204" pitchFamily="34" charset="0"/>
              </a:rPr>
              <a:t>The application deadline is April 15. For online application form and more information about the school, please visit </a:t>
            </a:r>
            <a:r>
              <a:rPr lang="en-US" sz="2900" dirty="0">
                <a:solidFill>
                  <a:srgbClr val="0070C0"/>
                </a:solidFill>
                <a:latin typeface="Avenir Next LT Pro" panose="020B05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https://projects.iq.harvard.edu/bootstrap2020/</a:t>
            </a:r>
            <a:endParaRPr lang="en-US" sz="2900" dirty="0">
              <a:solidFill>
                <a:srgbClr val="0070C0"/>
              </a:solidFill>
              <a:latin typeface="Avenir Next LT Pro" panose="020B05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l"/>
            <a:r>
              <a:rPr lang="en-US" sz="2600" dirty="0">
                <a:solidFill>
                  <a:schemeClr val="tx1"/>
                </a:solidFill>
                <a:latin typeface="Avenir Next LT Pro" panose="020B0504020202020204" pitchFamily="34" charset="0"/>
              </a:rPr>
              <a:t>Funding for this event has been provided by </a:t>
            </a:r>
            <a:r>
              <a:rPr lang="en-US" sz="2600">
                <a:solidFill>
                  <a:schemeClr val="tx1"/>
                </a:solidFill>
                <a:latin typeface="Avenir Next LT Pro" panose="020B0504020202020204" pitchFamily="34" charset="0"/>
              </a:rPr>
              <a:t>The Simons </a:t>
            </a:r>
            <a:r>
              <a:rPr lang="en-US" sz="2600" dirty="0">
                <a:solidFill>
                  <a:schemeClr val="tx1"/>
                </a:solidFill>
                <a:latin typeface="Avenir Next LT Pro" panose="020B0504020202020204" pitchFamily="34" charset="0"/>
              </a:rPr>
              <a:t>Foundation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venir Next LT Pro" panose="020B0504020202020204" pitchFamily="34" charset="0"/>
              <a:ea typeface="Segoe UI Black" panose="020B0A02040204020203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algn="l"/>
            <a:endParaRPr sz="2400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2" name="Lecturers: Simon Caron-Huot (McGill), Petr Kravchuk (IAS), Hong Liu (MIT), Silviu Pufu (Princeton), Pedro Vieira (Perimeter &amp; ICTP-SAIFR)"/>
          <p:cNvSpPr txBox="1"/>
          <p:nvPr/>
        </p:nvSpPr>
        <p:spPr>
          <a:xfrm>
            <a:off x="1524000" y="5349701"/>
            <a:ext cx="8712449" cy="1104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>
              <a:defRPr sz="2000"/>
            </a:lvl1pPr>
          </a:lstStyle>
          <a:p>
            <a:endParaRPr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26" name="Location: The 2020 Bootstrap school will be held in the Physics Department at Harvard University. Accommodations for participants will be provided at Myles Standish Hall at Boston University."/>
          <p:cNvSpPr txBox="1"/>
          <p:nvPr/>
        </p:nvSpPr>
        <p:spPr>
          <a:xfrm>
            <a:off x="1524000" y="7535812"/>
            <a:ext cx="9956800" cy="62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572516">
              <a:defRPr sz="1764" b="0"/>
            </a:lvl1pPr>
          </a:lstStyle>
          <a:p>
            <a:endParaRPr dirty="0">
              <a:latin typeface="Avenir Next LT Pro" panose="020B0504020202020204" pitchFamily="34" charset="0"/>
            </a:endParaRPr>
          </a:p>
        </p:txBody>
      </p:sp>
      <p:sp>
        <p:nvSpPr>
          <p:cNvPr id="127" name="Applications: The application deadline is April 15. For online application form and more information about the school, please visit (website…)"/>
          <p:cNvSpPr txBox="1"/>
          <p:nvPr/>
        </p:nvSpPr>
        <p:spPr>
          <a:xfrm>
            <a:off x="1524000" y="8537773"/>
            <a:ext cx="9956800" cy="628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32308">
              <a:defRPr sz="1776" b="0"/>
            </a:lvl1pPr>
          </a:lstStyle>
          <a:p>
            <a:endParaRPr dirty="0">
              <a:latin typeface="Avenir Next LT Pro" panose="020B05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88DAF2-ABFD-49CA-815D-796CFBE23219}"/>
              </a:ext>
            </a:extLst>
          </p:cNvPr>
          <p:cNvSpPr txBox="1"/>
          <p:nvPr/>
        </p:nvSpPr>
        <p:spPr>
          <a:xfrm>
            <a:off x="3086100" y="1240882"/>
            <a:ext cx="4686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venir Next LT Pro" panose="020B0604020202020204" pitchFamily="34" charset="0"/>
              </a:rPr>
              <a:t>Harvard University, June 8-12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C1812AD81B9342AC2DBDCA2B77EADE" ma:contentTypeVersion="12" ma:contentTypeDescription="Create a new document." ma:contentTypeScope="" ma:versionID="f1f6a52fbdba1c9eefdb0ff7cade9722">
  <xsd:schema xmlns:xsd="http://www.w3.org/2001/XMLSchema" xmlns:xs="http://www.w3.org/2001/XMLSchema" xmlns:p="http://schemas.microsoft.com/office/2006/metadata/properties" xmlns:ns2="8ae43067-5033-4da9-8d22-f58971e6a72d" xmlns:ns3="5d2d7f75-fbbb-4cde-98a0-e07fdb5dcf5e" targetNamespace="http://schemas.microsoft.com/office/2006/metadata/properties" ma:root="true" ma:fieldsID="ffba2aec261db4e7593a6bab548fb40c" ns2:_="" ns3:_="">
    <xsd:import namespace="8ae43067-5033-4da9-8d22-f58971e6a72d"/>
    <xsd:import namespace="5d2d7f75-fbbb-4cde-98a0-e07fdb5dcf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e43067-5033-4da9-8d22-f58971e6a7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d7f75-fbbb-4cde-98a0-e07fdb5dcf5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5E3647-E97A-475B-A156-AACAEA604969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d2d7f75-fbbb-4cde-98a0-e07fdb5dcf5e"/>
    <ds:schemaRef ds:uri="http://purl.org/dc/elements/1.1/"/>
    <ds:schemaRef ds:uri="8ae43067-5033-4da9-8d22-f58971e6a72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B5D646B-3008-4DD9-92AF-091643F968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AA251-77AF-406D-8E0F-71A8DB34B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e43067-5033-4da9-8d22-f58971e6a72d"/>
    <ds:schemaRef ds:uri="5d2d7f75-fbbb-4cde-98a0-e07fdb5dcf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199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Aharoni</vt:lpstr>
      <vt:lpstr>Arial</vt:lpstr>
      <vt:lpstr>Avenir Next LT Pro</vt:lpstr>
      <vt:lpstr>Helvetica Neue</vt:lpstr>
      <vt:lpstr>Segoe UI Black</vt:lpstr>
      <vt:lpstr>Trebuchet MS</vt:lpstr>
      <vt:lpstr>Wingdings 3</vt:lpstr>
      <vt:lpstr>Facet</vt:lpstr>
      <vt:lpstr>Bootstrap School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 School 2020</dc:title>
  <dc:creator>Colwell, Erica</dc:creator>
  <cp:lastModifiedBy>Colwell, Erica</cp:lastModifiedBy>
  <cp:revision>1</cp:revision>
  <dcterms:modified xsi:type="dcterms:W3CDTF">2020-02-20T19:14:51Z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0x0101001AC1812AD81B9342AC2DBDCA2B77EADE</vt:lpwstr>
  </property>
</Properties>
</file>